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3" r:id="rId3"/>
  </p:sldMasterIdLst>
  <p:notesMasterIdLst>
    <p:notesMasterId r:id="rId4"/>
  </p:notesMasterIdLst>
  <p:sldIdLst>
    <p:sldId id="256" r:id="rId5"/>
    <p:sldId id="257" r:id="rId6"/>
    <p:sldId id="258" r:id="rId7"/>
    <p:sldId id="259" r:id="rId8"/>
  </p:sldIdLst>
  <p:sldSz cy="7620000" cx="10160000"/>
  <p:notesSz cx="7620000" cy="10160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270250" y="762000"/>
            <a:ext cx="5080250" cy="380999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762000" y="4826000"/>
            <a:ext cx="6096000" cy="45720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 name="Shape 19"/>
        <p:cNvGrpSpPr/>
        <p:nvPr/>
      </p:nvGrpSpPr>
      <p:grpSpPr>
        <a:xfrm>
          <a:off x="0" y="0"/>
          <a:ext cx="0" cy="0"/>
          <a:chOff x="0" y="0"/>
          <a:chExt cx="0" cy="0"/>
        </a:xfrm>
      </p:grpSpPr>
      <p:sp>
        <p:nvSpPr>
          <p:cNvPr id="20" name="Shape 20"/>
          <p:cNvSpPr/>
          <p:nvPr>
            <p:ph idx="2" type="sldImg"/>
          </p:nvPr>
        </p:nvSpPr>
        <p:spPr>
          <a:xfrm>
            <a:off x="1270250" y="762000"/>
            <a:ext cx="5080250" cy="3809999"/>
          </a:xfrm>
          <a:custGeom>
            <a:pathLst>
              <a:path extrusionOk="0" h="120000" w="120000">
                <a:moveTo>
                  <a:pt x="0" y="0"/>
                </a:moveTo>
                <a:lnTo>
                  <a:pt x="120000" y="0"/>
                </a:lnTo>
                <a:lnTo>
                  <a:pt x="120000" y="120000"/>
                </a:lnTo>
                <a:lnTo>
                  <a:pt x="0" y="120000"/>
                </a:lnTo>
                <a:close/>
              </a:path>
            </a:pathLst>
          </a:custGeom>
        </p:spPr>
      </p:sp>
      <p:sp>
        <p:nvSpPr>
          <p:cNvPr id="21" name="Shape 21"/>
          <p:cNvSpPr txBox="1"/>
          <p:nvPr>
            <p:ph idx="1" type="body"/>
          </p:nvPr>
        </p:nvSpPr>
        <p:spPr>
          <a:xfrm>
            <a:off x="762000" y="4826000"/>
            <a:ext cx="6096000" cy="4572000"/>
          </a:xfrm>
          <a:prstGeom prst="rect">
            <a:avLst/>
          </a:prstGeom>
        </p:spPr>
        <p:txBody>
          <a:bodyPr anchorCtr="0" anchor="t" bIns="91425" lIns="91425" rIns="91425" tIns="91425">
            <a:noAutofit/>
          </a:bodyPr>
          <a:lstStyle/>
          <a:p>
            <a:pPr lvl="0">
              <a:spcBef>
                <a:spcPts val="0"/>
              </a:spcBef>
              <a:buNone/>
            </a:pPr>
            <a:r>
              <a:t/>
            </a:r>
            <a:endParaRPr sz="1466"/>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 name="Shape 26"/>
        <p:cNvGrpSpPr/>
        <p:nvPr/>
      </p:nvGrpSpPr>
      <p:grpSpPr>
        <a:xfrm>
          <a:off x="0" y="0"/>
          <a:ext cx="0" cy="0"/>
          <a:chOff x="0" y="0"/>
          <a:chExt cx="0" cy="0"/>
        </a:xfrm>
      </p:grpSpPr>
      <p:sp>
        <p:nvSpPr>
          <p:cNvPr id="27" name="Shape 27"/>
          <p:cNvSpPr/>
          <p:nvPr>
            <p:ph idx="2" type="sldImg"/>
          </p:nvPr>
        </p:nvSpPr>
        <p:spPr>
          <a:xfrm>
            <a:off x="1270250" y="762000"/>
            <a:ext cx="5080250" cy="3809999"/>
          </a:xfrm>
          <a:custGeom>
            <a:pathLst>
              <a:path extrusionOk="0" h="120000" w="120000">
                <a:moveTo>
                  <a:pt x="0" y="0"/>
                </a:moveTo>
                <a:lnTo>
                  <a:pt x="120000" y="0"/>
                </a:lnTo>
                <a:lnTo>
                  <a:pt x="120000" y="120000"/>
                </a:lnTo>
                <a:lnTo>
                  <a:pt x="0" y="120000"/>
                </a:lnTo>
                <a:close/>
              </a:path>
            </a:pathLst>
          </a:custGeom>
        </p:spPr>
      </p:sp>
      <p:sp>
        <p:nvSpPr>
          <p:cNvPr id="28" name="Shape 28"/>
          <p:cNvSpPr txBox="1"/>
          <p:nvPr>
            <p:ph idx="1" type="body"/>
          </p:nvPr>
        </p:nvSpPr>
        <p:spPr>
          <a:xfrm>
            <a:off x="762000" y="4826000"/>
            <a:ext cx="6096000" cy="4572000"/>
          </a:xfrm>
          <a:prstGeom prst="rect">
            <a:avLst/>
          </a:prstGeom>
        </p:spPr>
        <p:txBody>
          <a:bodyPr anchorCtr="0" anchor="t" bIns="91425" lIns="91425" rIns="91425" tIns="91425">
            <a:noAutofit/>
          </a:bodyPr>
          <a:lstStyle/>
          <a:p>
            <a:pPr lvl="0">
              <a:spcBef>
                <a:spcPts val="0"/>
              </a:spcBef>
              <a:buNone/>
            </a:pPr>
            <a:r>
              <a:t/>
            </a:r>
            <a:endParaRPr sz="1466"/>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9" name="Shape 39"/>
        <p:cNvGrpSpPr/>
        <p:nvPr/>
      </p:nvGrpSpPr>
      <p:grpSpPr>
        <a:xfrm>
          <a:off x="0" y="0"/>
          <a:ext cx="0" cy="0"/>
          <a:chOff x="0" y="0"/>
          <a:chExt cx="0" cy="0"/>
        </a:xfrm>
      </p:grpSpPr>
      <p:sp>
        <p:nvSpPr>
          <p:cNvPr id="40" name="Shape 40"/>
          <p:cNvSpPr/>
          <p:nvPr>
            <p:ph idx="2" type="sldImg"/>
          </p:nvPr>
        </p:nvSpPr>
        <p:spPr>
          <a:xfrm>
            <a:off x="1270250" y="762000"/>
            <a:ext cx="5080250" cy="3809999"/>
          </a:xfrm>
          <a:custGeom>
            <a:pathLst>
              <a:path extrusionOk="0" h="120000" w="120000">
                <a:moveTo>
                  <a:pt x="0" y="0"/>
                </a:moveTo>
                <a:lnTo>
                  <a:pt x="120000" y="0"/>
                </a:lnTo>
                <a:lnTo>
                  <a:pt x="120000" y="120000"/>
                </a:lnTo>
                <a:lnTo>
                  <a:pt x="0" y="120000"/>
                </a:lnTo>
                <a:close/>
              </a:path>
            </a:pathLst>
          </a:custGeom>
        </p:spPr>
      </p:sp>
      <p:sp>
        <p:nvSpPr>
          <p:cNvPr id="41" name="Shape 41"/>
          <p:cNvSpPr txBox="1"/>
          <p:nvPr>
            <p:ph idx="1" type="body"/>
          </p:nvPr>
        </p:nvSpPr>
        <p:spPr>
          <a:xfrm>
            <a:off x="762000" y="4826000"/>
            <a:ext cx="6096000" cy="4572000"/>
          </a:xfrm>
          <a:prstGeom prst="rect">
            <a:avLst/>
          </a:prstGeom>
        </p:spPr>
        <p:txBody>
          <a:bodyPr anchorCtr="0" anchor="t" bIns="91425" lIns="91425" rIns="91425" tIns="91425">
            <a:noAutofit/>
          </a:bodyPr>
          <a:lstStyle/>
          <a:p>
            <a:pPr lvl="0">
              <a:spcBef>
                <a:spcPts val="0"/>
              </a:spcBef>
              <a:buNone/>
            </a:pPr>
            <a:r>
              <a:t/>
            </a:r>
            <a:endParaRPr sz="1466"/>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1270250" y="762000"/>
            <a:ext cx="5080250" cy="3809999"/>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762000" y="4826000"/>
            <a:ext cx="6096000" cy="4572000"/>
          </a:xfrm>
          <a:prstGeom prst="rect">
            <a:avLst/>
          </a:prstGeom>
        </p:spPr>
        <p:txBody>
          <a:bodyPr anchorCtr="0" anchor="t" bIns="91425" lIns="91425" rIns="91425" tIns="91425">
            <a:noAutofit/>
          </a:bodyPr>
          <a:lstStyle/>
          <a:p>
            <a:pPr lvl="0">
              <a:spcBef>
                <a:spcPts val="0"/>
              </a:spcBef>
              <a:buNone/>
            </a:pPr>
            <a:r>
              <a:t/>
            </a:r>
            <a:endParaRPr sz="1466"/>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 name="Shape 6"/>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x="0" y="0"/>
          <a:ext cx="0" cy="0"/>
          <a:chOff x="0" y="0"/>
          <a:chExt cx="0" cy="0"/>
        </a:xfrm>
      </p:grpSpPr>
      <p:sp>
        <p:nvSpPr>
          <p:cNvPr id="8" name="Shape 8"/>
          <p:cNvSpPr txBox="1"/>
          <p:nvPr>
            <p:ph type="ctrTitle"/>
          </p:nvPr>
        </p:nvSpPr>
        <p:spPr>
          <a:xfrm>
            <a:off x="914400" y="3048000"/>
            <a:ext cx="8331200" cy="1219199"/>
          </a:xfrm>
          <a:prstGeom prst="rect">
            <a:avLst/>
          </a:prstGeom>
          <a:noFill/>
          <a:ln>
            <a:noFill/>
          </a:ln>
        </p:spPr>
        <p:txBody>
          <a:bodyPr anchorCtr="0" anchor="t"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9" name="Shape 9"/>
          <p:cNvSpPr txBox="1"/>
          <p:nvPr>
            <p:ph idx="1" type="subTitle"/>
          </p:nvPr>
        </p:nvSpPr>
        <p:spPr>
          <a:xfrm>
            <a:off x="1828800" y="4572000"/>
            <a:ext cx="6502399" cy="914400"/>
          </a:xfrm>
          <a:prstGeom prst="rect">
            <a:avLst/>
          </a:prstGeom>
          <a:noFill/>
          <a:ln>
            <a:noFill/>
          </a:ln>
        </p:spPr>
        <p:txBody>
          <a:bodyPr anchorCtr="0" anchor="t" bIns="91425" lIns="91425" rIns="91425" tIns="91425"/>
          <a:lstStyle>
            <a:lvl1pPr lvl="0" algn="ctr">
              <a:spcBef>
                <a:spcPts val="0"/>
              </a:spcBef>
              <a:buSzPct val="100000"/>
              <a:defRPr sz="3200"/>
            </a:lvl1pPr>
            <a:lvl2pPr lvl="1" algn="ctr">
              <a:spcBef>
                <a:spcPts val="0"/>
              </a:spcBef>
              <a:buSzPct val="100000"/>
              <a:defRPr sz="3200"/>
            </a:lvl2pPr>
            <a:lvl3pPr lvl="2" algn="ctr">
              <a:spcBef>
                <a:spcPts val="0"/>
              </a:spcBef>
              <a:buSzPct val="100000"/>
              <a:defRPr sz="3200"/>
            </a:lvl3pPr>
            <a:lvl4pPr lvl="3" algn="ctr">
              <a:spcBef>
                <a:spcPts val="0"/>
              </a:spcBef>
              <a:buSzPct val="100000"/>
              <a:defRPr sz="3200"/>
            </a:lvl4pPr>
            <a:lvl5pPr lvl="4" algn="ctr">
              <a:spcBef>
                <a:spcPts val="0"/>
              </a:spcBef>
              <a:buSzPct val="100000"/>
              <a:defRPr sz="3200"/>
            </a:lvl5pPr>
            <a:lvl6pPr lvl="5" algn="ctr">
              <a:spcBef>
                <a:spcPts val="0"/>
              </a:spcBef>
              <a:buSzPct val="100000"/>
              <a:defRPr sz="3200"/>
            </a:lvl6pPr>
            <a:lvl7pPr lvl="6" algn="ctr">
              <a:spcBef>
                <a:spcPts val="0"/>
              </a:spcBef>
              <a:buSzPct val="100000"/>
              <a:defRPr sz="3200"/>
            </a:lvl7pPr>
            <a:lvl8pPr lvl="7" algn="ctr">
              <a:spcBef>
                <a:spcPts val="0"/>
              </a:spcBef>
              <a:buSzPct val="100000"/>
              <a:defRPr sz="3200"/>
            </a:lvl8pPr>
            <a:lvl9pPr lvl="8" algn="ctr">
              <a:spcBef>
                <a:spcPts val="0"/>
              </a:spcBef>
              <a:buSzPct val="100000"/>
              <a:defRPr sz="32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0" name="Shape 10"/>
        <p:cNvGrpSpPr/>
        <p:nvPr/>
      </p:nvGrpSpPr>
      <p:grpSpPr>
        <a:xfrm>
          <a:off x="0" y="0"/>
          <a:ext cx="0" cy="0"/>
          <a:chOff x="0" y="0"/>
          <a:chExt cx="0" cy="0"/>
        </a:xfrm>
      </p:grpSpPr>
      <p:sp>
        <p:nvSpPr>
          <p:cNvPr id="11" name="Shape 11"/>
          <p:cNvSpPr txBox="1"/>
          <p:nvPr>
            <p:ph type="title"/>
          </p:nvPr>
        </p:nvSpPr>
        <p:spPr>
          <a:xfrm>
            <a:off x="304800" y="304800"/>
            <a:ext cx="9550400" cy="914400"/>
          </a:xfrm>
          <a:prstGeom prst="rect">
            <a:avLst/>
          </a:prstGeom>
          <a:noFill/>
          <a:ln>
            <a:noFill/>
          </a:ln>
        </p:spPr>
        <p:txBody>
          <a:bodyPr anchorCtr="0" anchor="t" bIns="91425" lIns="91425" rIns="91425" tIns="91425"/>
          <a:lstStyle>
            <a:lvl1pPr lvl="0">
              <a:spcBef>
                <a:spcPts val="0"/>
              </a:spcBef>
              <a:buSzPct val="99224"/>
              <a:defRPr sz="4266"/>
            </a:lvl1pPr>
            <a:lvl2pPr lvl="1">
              <a:spcBef>
                <a:spcPts val="0"/>
              </a:spcBef>
              <a:buSzPct val="99224"/>
              <a:defRPr sz="4266"/>
            </a:lvl2pPr>
            <a:lvl3pPr lvl="2">
              <a:spcBef>
                <a:spcPts val="0"/>
              </a:spcBef>
              <a:buSzPct val="99224"/>
              <a:defRPr sz="4266"/>
            </a:lvl3pPr>
            <a:lvl4pPr lvl="3">
              <a:spcBef>
                <a:spcPts val="0"/>
              </a:spcBef>
              <a:buSzPct val="99224"/>
              <a:defRPr sz="4266"/>
            </a:lvl4pPr>
            <a:lvl5pPr lvl="4">
              <a:spcBef>
                <a:spcPts val="0"/>
              </a:spcBef>
              <a:buSzPct val="99224"/>
              <a:defRPr sz="4266"/>
            </a:lvl5pPr>
            <a:lvl6pPr lvl="5">
              <a:spcBef>
                <a:spcPts val="0"/>
              </a:spcBef>
              <a:buSzPct val="99224"/>
              <a:defRPr sz="4266"/>
            </a:lvl6pPr>
            <a:lvl7pPr lvl="6">
              <a:spcBef>
                <a:spcPts val="0"/>
              </a:spcBef>
              <a:buSzPct val="99224"/>
              <a:defRPr sz="4266"/>
            </a:lvl7pPr>
            <a:lvl8pPr lvl="7">
              <a:spcBef>
                <a:spcPts val="0"/>
              </a:spcBef>
              <a:buSzPct val="99224"/>
              <a:defRPr sz="4266"/>
            </a:lvl8pPr>
            <a:lvl9pPr lvl="8">
              <a:spcBef>
                <a:spcPts val="0"/>
              </a:spcBef>
              <a:buSzPct val="99224"/>
              <a:defRPr sz="4266"/>
            </a:lvl9pPr>
          </a:lstStyle>
          <a:p/>
        </p:txBody>
      </p:sp>
      <p:sp>
        <p:nvSpPr>
          <p:cNvPr id="12" name="Shape 12"/>
          <p:cNvSpPr txBox="1"/>
          <p:nvPr>
            <p:ph idx="1" type="body"/>
          </p:nvPr>
        </p:nvSpPr>
        <p:spPr>
          <a:xfrm>
            <a:off x="304800" y="1828800"/>
            <a:ext cx="9550400" cy="5486399"/>
          </a:xfrm>
          <a:prstGeom prst="rect">
            <a:avLst/>
          </a:prstGeom>
          <a:noFill/>
          <a:ln>
            <a:noFill/>
          </a:ln>
        </p:spPr>
        <p:txBody>
          <a:bodyPr anchorCtr="0" anchor="t" bIns="91425" lIns="91425" rIns="91425" tIns="91425"/>
          <a:lstStyle>
            <a:lvl1pPr lvl="0">
              <a:spcBef>
                <a:spcPts val="0"/>
              </a:spcBef>
              <a:buSzPct val="98765"/>
              <a:defRPr sz="2666"/>
            </a:lvl1pPr>
            <a:lvl2pPr lvl="1">
              <a:spcBef>
                <a:spcPts val="0"/>
              </a:spcBef>
              <a:buSzPct val="98765"/>
              <a:defRPr sz="2666"/>
            </a:lvl2pPr>
            <a:lvl3pPr lvl="2">
              <a:spcBef>
                <a:spcPts val="0"/>
              </a:spcBef>
              <a:buSzPct val="98765"/>
              <a:defRPr sz="2666"/>
            </a:lvl3pPr>
            <a:lvl4pPr lvl="3">
              <a:spcBef>
                <a:spcPts val="0"/>
              </a:spcBef>
              <a:buSzPct val="98765"/>
              <a:defRPr sz="2666"/>
            </a:lvl4pPr>
            <a:lvl5pPr lvl="4">
              <a:spcBef>
                <a:spcPts val="0"/>
              </a:spcBef>
              <a:buSzPct val="98765"/>
              <a:defRPr sz="2666"/>
            </a:lvl5pPr>
            <a:lvl6pPr lvl="5">
              <a:spcBef>
                <a:spcPts val="0"/>
              </a:spcBef>
              <a:buSzPct val="98765"/>
              <a:defRPr sz="2666"/>
            </a:lvl6pPr>
            <a:lvl7pPr lvl="6">
              <a:spcBef>
                <a:spcPts val="0"/>
              </a:spcBef>
              <a:buSzPct val="98765"/>
              <a:defRPr sz="2666"/>
            </a:lvl7pPr>
            <a:lvl8pPr lvl="7">
              <a:spcBef>
                <a:spcPts val="0"/>
              </a:spcBef>
              <a:buSzPct val="98765"/>
              <a:defRPr sz="2666"/>
            </a:lvl8pPr>
            <a:lvl9pPr lvl="8">
              <a:spcBef>
                <a:spcPts val="0"/>
              </a:spcBef>
              <a:buSzPct val="98765"/>
              <a:defRPr sz="2666"/>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3" name="Shape 13"/>
        <p:cNvGrpSpPr/>
        <p:nvPr/>
      </p:nvGrpSpPr>
      <p:grpSpPr>
        <a:xfrm>
          <a:off x="0" y="0"/>
          <a:ext cx="0" cy="0"/>
          <a:chOff x="0" y="0"/>
          <a:chExt cx="0" cy="0"/>
        </a:xfrm>
      </p:grpSpPr>
      <p:sp>
        <p:nvSpPr>
          <p:cNvPr id="14" name="Shape 14"/>
          <p:cNvSpPr txBox="1"/>
          <p:nvPr>
            <p:ph type="title"/>
          </p:nvPr>
        </p:nvSpPr>
        <p:spPr>
          <a:xfrm>
            <a:off x="304800" y="304800"/>
            <a:ext cx="9550400" cy="914400"/>
          </a:xfrm>
          <a:prstGeom prst="rect">
            <a:avLst/>
          </a:prstGeom>
          <a:noFill/>
          <a:ln>
            <a:noFill/>
          </a:ln>
        </p:spPr>
        <p:txBody>
          <a:bodyPr anchorCtr="0" anchor="t" bIns="91425" lIns="91425" rIns="91425" tIns="91425"/>
          <a:lstStyle>
            <a:lvl1pPr lvl="0">
              <a:spcBef>
                <a:spcPts val="0"/>
              </a:spcBef>
              <a:buSzPct val="99224"/>
              <a:defRPr sz="4266"/>
            </a:lvl1pPr>
            <a:lvl2pPr lvl="1">
              <a:spcBef>
                <a:spcPts val="0"/>
              </a:spcBef>
              <a:buSzPct val="99224"/>
              <a:defRPr sz="4266"/>
            </a:lvl2pPr>
            <a:lvl3pPr lvl="2">
              <a:spcBef>
                <a:spcPts val="0"/>
              </a:spcBef>
              <a:buSzPct val="99224"/>
              <a:defRPr sz="4266"/>
            </a:lvl3pPr>
            <a:lvl4pPr lvl="3">
              <a:spcBef>
                <a:spcPts val="0"/>
              </a:spcBef>
              <a:buSzPct val="99224"/>
              <a:defRPr sz="4266"/>
            </a:lvl4pPr>
            <a:lvl5pPr lvl="4">
              <a:spcBef>
                <a:spcPts val="0"/>
              </a:spcBef>
              <a:buSzPct val="99224"/>
              <a:defRPr sz="4266"/>
            </a:lvl5pPr>
            <a:lvl6pPr lvl="5">
              <a:spcBef>
                <a:spcPts val="0"/>
              </a:spcBef>
              <a:buSzPct val="99224"/>
              <a:defRPr sz="4266"/>
            </a:lvl6pPr>
            <a:lvl7pPr lvl="6">
              <a:spcBef>
                <a:spcPts val="0"/>
              </a:spcBef>
              <a:buSzPct val="99224"/>
              <a:defRPr sz="4266"/>
            </a:lvl7pPr>
            <a:lvl8pPr lvl="7">
              <a:spcBef>
                <a:spcPts val="0"/>
              </a:spcBef>
              <a:buSzPct val="99224"/>
              <a:defRPr sz="4266"/>
            </a:lvl8pPr>
            <a:lvl9pPr lvl="8">
              <a:spcBef>
                <a:spcPts val="0"/>
              </a:spcBef>
              <a:buSzPct val="99224"/>
              <a:defRPr sz="4266"/>
            </a:lvl9pPr>
          </a:lstStyle>
          <a:p/>
        </p:txBody>
      </p:sp>
      <p:sp>
        <p:nvSpPr>
          <p:cNvPr id="15" name="Shape 15"/>
          <p:cNvSpPr txBox="1"/>
          <p:nvPr>
            <p:ph idx="1" type="body"/>
          </p:nvPr>
        </p:nvSpPr>
        <p:spPr>
          <a:xfrm>
            <a:off x="304800" y="1828800"/>
            <a:ext cx="4470399" cy="5486399"/>
          </a:xfrm>
          <a:prstGeom prst="rect">
            <a:avLst/>
          </a:prstGeom>
          <a:noFill/>
          <a:ln>
            <a:noFill/>
          </a:ln>
        </p:spPr>
        <p:txBody>
          <a:bodyPr anchorCtr="0" anchor="t" bIns="91425" lIns="91425" rIns="91425" tIns="91425"/>
          <a:lstStyle>
            <a:lvl1pPr lvl="0">
              <a:spcBef>
                <a:spcPts val="0"/>
              </a:spcBef>
              <a:buSzPct val="98765"/>
              <a:defRPr sz="2666"/>
            </a:lvl1pPr>
            <a:lvl2pPr lvl="1">
              <a:spcBef>
                <a:spcPts val="0"/>
              </a:spcBef>
              <a:buSzPct val="98765"/>
              <a:defRPr sz="2666"/>
            </a:lvl2pPr>
            <a:lvl3pPr lvl="2">
              <a:spcBef>
                <a:spcPts val="0"/>
              </a:spcBef>
              <a:buSzPct val="98765"/>
              <a:defRPr sz="2666"/>
            </a:lvl3pPr>
            <a:lvl4pPr lvl="3">
              <a:spcBef>
                <a:spcPts val="0"/>
              </a:spcBef>
              <a:buSzPct val="98765"/>
              <a:defRPr sz="2666"/>
            </a:lvl4pPr>
            <a:lvl5pPr lvl="4">
              <a:spcBef>
                <a:spcPts val="0"/>
              </a:spcBef>
              <a:buSzPct val="98765"/>
              <a:defRPr sz="2666"/>
            </a:lvl5pPr>
            <a:lvl6pPr lvl="5">
              <a:spcBef>
                <a:spcPts val="0"/>
              </a:spcBef>
              <a:buSzPct val="98765"/>
              <a:defRPr sz="2666"/>
            </a:lvl6pPr>
            <a:lvl7pPr lvl="6">
              <a:spcBef>
                <a:spcPts val="0"/>
              </a:spcBef>
              <a:buSzPct val="98765"/>
              <a:defRPr sz="2666"/>
            </a:lvl7pPr>
            <a:lvl8pPr lvl="7">
              <a:spcBef>
                <a:spcPts val="0"/>
              </a:spcBef>
              <a:buSzPct val="98765"/>
              <a:defRPr sz="2666"/>
            </a:lvl8pPr>
            <a:lvl9pPr lvl="8">
              <a:spcBef>
                <a:spcPts val="0"/>
              </a:spcBef>
              <a:buSzPct val="98765"/>
              <a:defRPr sz="2666"/>
            </a:lvl9pPr>
          </a:lstStyle>
          <a:p/>
        </p:txBody>
      </p:sp>
      <p:sp>
        <p:nvSpPr>
          <p:cNvPr id="16" name="Shape 16"/>
          <p:cNvSpPr txBox="1"/>
          <p:nvPr>
            <p:ph idx="2" type="body"/>
          </p:nvPr>
        </p:nvSpPr>
        <p:spPr>
          <a:xfrm>
            <a:off x="5384800" y="1828800"/>
            <a:ext cx="4470399" cy="5486399"/>
          </a:xfrm>
          <a:prstGeom prst="rect">
            <a:avLst/>
          </a:prstGeom>
          <a:noFill/>
          <a:ln>
            <a:noFill/>
          </a:ln>
        </p:spPr>
        <p:txBody>
          <a:bodyPr anchorCtr="0" anchor="t" bIns="91425" lIns="91425" rIns="91425" tIns="91425"/>
          <a:lstStyle>
            <a:lvl1pPr lvl="0">
              <a:spcBef>
                <a:spcPts val="0"/>
              </a:spcBef>
              <a:buSzPct val="98765"/>
              <a:defRPr sz="2666"/>
            </a:lvl1pPr>
            <a:lvl2pPr lvl="1">
              <a:spcBef>
                <a:spcPts val="0"/>
              </a:spcBef>
              <a:buSzPct val="98765"/>
              <a:defRPr sz="2666"/>
            </a:lvl2pPr>
            <a:lvl3pPr lvl="2">
              <a:spcBef>
                <a:spcPts val="0"/>
              </a:spcBef>
              <a:buSzPct val="98765"/>
              <a:defRPr sz="2666"/>
            </a:lvl3pPr>
            <a:lvl4pPr lvl="3">
              <a:spcBef>
                <a:spcPts val="0"/>
              </a:spcBef>
              <a:buSzPct val="98765"/>
              <a:defRPr sz="2666"/>
            </a:lvl4pPr>
            <a:lvl5pPr lvl="4">
              <a:spcBef>
                <a:spcPts val="0"/>
              </a:spcBef>
              <a:buSzPct val="98765"/>
              <a:defRPr sz="2666"/>
            </a:lvl5pPr>
            <a:lvl6pPr lvl="5">
              <a:spcBef>
                <a:spcPts val="0"/>
              </a:spcBef>
              <a:buSzPct val="98765"/>
              <a:defRPr sz="2666"/>
            </a:lvl6pPr>
            <a:lvl7pPr lvl="6">
              <a:spcBef>
                <a:spcPts val="0"/>
              </a:spcBef>
              <a:buSzPct val="98765"/>
              <a:defRPr sz="2666"/>
            </a:lvl7pPr>
            <a:lvl8pPr lvl="7">
              <a:spcBef>
                <a:spcPts val="0"/>
              </a:spcBef>
              <a:buSzPct val="98765"/>
              <a:defRPr sz="2666"/>
            </a:lvl8pPr>
            <a:lvl9pPr lvl="8">
              <a:spcBef>
                <a:spcPts val="0"/>
              </a:spcBef>
              <a:buSzPct val="98765"/>
              <a:defRPr sz="2666"/>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7" name="Shape 17"/>
        <p:cNvGrpSpPr/>
        <p:nvPr/>
      </p:nvGrpSpPr>
      <p:grpSpPr>
        <a:xfrm>
          <a:off x="0" y="0"/>
          <a:ext cx="0" cy="0"/>
          <a:chOff x="0" y="0"/>
          <a:chExt cx="0" cy="0"/>
        </a:xfrm>
      </p:grpSpPr>
      <p:sp>
        <p:nvSpPr>
          <p:cNvPr id="18" name="Shape 18"/>
          <p:cNvSpPr txBox="1"/>
          <p:nvPr>
            <p:ph idx="1" type="body"/>
          </p:nvPr>
        </p:nvSpPr>
        <p:spPr>
          <a:xfrm>
            <a:off x="304800" y="6705600"/>
            <a:ext cx="9550400" cy="609599"/>
          </a:xfrm>
          <a:prstGeom prst="rect">
            <a:avLst/>
          </a:prstGeom>
          <a:noFill/>
          <a:ln>
            <a:noFill/>
          </a:ln>
        </p:spPr>
        <p:txBody>
          <a:bodyPr anchorCtr="0" anchor="t" bIns="91425" lIns="91425" rIns="91425" tIns="91425"/>
          <a:lstStyle>
            <a:lvl1pPr lvl="0" algn="ctr">
              <a:spcBef>
                <a:spcPts val="0"/>
              </a:spcBef>
              <a:buSzPct val="100000"/>
              <a:defRPr sz="3200"/>
            </a:lvl1pPr>
            <a:lvl2pPr lvl="1" algn="ctr">
              <a:spcBef>
                <a:spcPts val="0"/>
              </a:spcBef>
              <a:buSzPct val="100000"/>
              <a:defRPr sz="3200"/>
            </a:lvl2pPr>
            <a:lvl3pPr lvl="2" algn="ctr">
              <a:spcBef>
                <a:spcPts val="0"/>
              </a:spcBef>
              <a:buSzPct val="100000"/>
              <a:defRPr sz="3200"/>
            </a:lvl3pPr>
            <a:lvl4pPr lvl="3" algn="ctr">
              <a:spcBef>
                <a:spcPts val="0"/>
              </a:spcBef>
              <a:buSzPct val="100000"/>
              <a:defRPr sz="3200"/>
            </a:lvl4pPr>
            <a:lvl5pPr lvl="4" algn="ctr">
              <a:spcBef>
                <a:spcPts val="0"/>
              </a:spcBef>
              <a:buSzPct val="100000"/>
              <a:defRPr sz="3200"/>
            </a:lvl5pPr>
            <a:lvl6pPr lvl="5" algn="ctr">
              <a:spcBef>
                <a:spcPts val="0"/>
              </a:spcBef>
              <a:buSzPct val="100000"/>
              <a:defRPr sz="3200"/>
            </a:lvl6pPr>
            <a:lvl7pPr lvl="6" algn="ctr">
              <a:spcBef>
                <a:spcPts val="0"/>
              </a:spcBef>
              <a:buSzPct val="100000"/>
              <a:defRPr sz="3200"/>
            </a:lvl7pPr>
            <a:lvl8pPr lvl="7" algn="ctr">
              <a:spcBef>
                <a:spcPts val="0"/>
              </a:spcBef>
              <a:buSzPct val="100000"/>
              <a:defRPr sz="3200"/>
            </a:lvl8pPr>
            <a:lvl9pPr lvl="8" algn="ctr">
              <a:spcBef>
                <a:spcPts val="0"/>
              </a:spcBef>
              <a:buSzPct val="100000"/>
              <a:defRPr sz="3200"/>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FFF"/>
        </a:solidFill>
      </p:bgPr>
    </p:bg>
    <p:spTree>
      <p:nvGrpSpPr>
        <p:cNvPr id="5" name="Shape 5"/>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03.png"/><Relationship Id="rId4" Type="http://schemas.openxmlformats.org/officeDocument/2006/relationships/image" Target="../media/image02.png"/><Relationship Id="rId5" Type="http://schemas.openxmlformats.org/officeDocument/2006/relationships/image" Target="../media/image06.png"/><Relationship Id="rId6" Type="http://schemas.openxmlformats.org/officeDocument/2006/relationships/image" Target="../media/image0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07.png"/><Relationship Id="rId4" Type="http://schemas.openxmlformats.org/officeDocument/2006/relationships/image" Target="../media/image01.png"/><Relationship Id="rId5" Type="http://schemas.openxmlformats.org/officeDocument/2006/relationships/image" Target="../media/image04.png"/><Relationship Id="rId6" Type="http://schemas.openxmlformats.org/officeDocument/2006/relationships/image" Target="../media/image0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09.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22" name="Shape 22"/>
        <p:cNvGrpSpPr/>
        <p:nvPr/>
      </p:nvGrpSpPr>
      <p:grpSpPr>
        <a:xfrm>
          <a:off x="0" y="0"/>
          <a:ext cx="0" cy="0"/>
          <a:chOff x="0" y="0"/>
          <a:chExt cx="0" cy="0"/>
        </a:xfrm>
      </p:grpSpPr>
      <p:sp>
        <p:nvSpPr>
          <p:cNvPr id="23" name="Shape 23"/>
          <p:cNvSpPr txBox="1"/>
          <p:nvPr>
            <p:ph type="ctrTitle"/>
          </p:nvPr>
        </p:nvSpPr>
        <p:spPr>
          <a:xfrm>
            <a:off x="864300" y="2418275"/>
            <a:ext cx="8507575" cy="2425700"/>
          </a:xfrm>
          <a:prstGeom prst="rect">
            <a:avLst/>
          </a:prstGeom>
          <a:noFill/>
          <a:ln>
            <a:noFill/>
          </a:ln>
        </p:spPr>
        <p:txBody>
          <a:bodyPr anchorCtr="0" anchor="ctr" bIns="38100" lIns="38100" rIns="38100" tIns="38100">
            <a:noAutofit/>
          </a:bodyPr>
          <a:lstStyle/>
          <a:p>
            <a:pPr indent="0" lvl="0" marL="0" marR="0" algn="ctr">
              <a:lnSpc>
                <a:spcPct val="120089"/>
              </a:lnSpc>
              <a:spcBef>
                <a:spcPts val="0"/>
              </a:spcBef>
              <a:spcAft>
                <a:spcPts val="0"/>
              </a:spcAft>
              <a:buNone/>
            </a:pPr>
            <a:r>
              <a:rPr lang="en-US" sz="3111">
                <a:solidFill>
                  <a:srgbClr val="000066"/>
                </a:solidFill>
                <a:latin typeface="Arial"/>
                <a:ea typeface="Arial"/>
                <a:cs typeface="Arial"/>
                <a:sym typeface="Arial"/>
              </a:rPr>
              <a:t>ЗАГОЛОВОК</a:t>
            </a:r>
          </a:p>
        </p:txBody>
      </p:sp>
      <p:sp>
        <p:nvSpPr>
          <p:cNvPr id="24" name="Shape 24"/>
          <p:cNvSpPr txBox="1"/>
          <p:nvPr>
            <p:ph idx="1" type="subTitle"/>
          </p:nvPr>
        </p:nvSpPr>
        <p:spPr>
          <a:xfrm>
            <a:off x="1626300" y="5016500"/>
            <a:ext cx="6983575" cy="982825"/>
          </a:xfrm>
          <a:prstGeom prst="rect">
            <a:avLst/>
          </a:prstGeom>
          <a:noFill/>
          <a:ln>
            <a:noFill/>
          </a:ln>
        </p:spPr>
        <p:txBody>
          <a:bodyPr anchorCtr="0" anchor="t" bIns="38100" lIns="38100" rIns="38100" tIns="38100">
            <a:noAutofit/>
          </a:bodyPr>
          <a:lstStyle/>
          <a:p>
            <a:pPr indent="0" lvl="0" marL="0" marR="0" algn="ctr">
              <a:lnSpc>
                <a:spcPct val="120000"/>
              </a:lnSpc>
              <a:spcBef>
                <a:spcPts val="0"/>
              </a:spcBef>
              <a:spcAft>
                <a:spcPts val="0"/>
              </a:spcAft>
              <a:buNone/>
            </a:pPr>
            <a:r>
              <a:rPr lang="en-US" sz="2222">
                <a:solidFill>
                  <a:srgbClr val="000066"/>
                </a:solidFill>
                <a:latin typeface="Arial"/>
                <a:ea typeface="Arial"/>
                <a:cs typeface="Arial"/>
                <a:sym typeface="Arial"/>
              </a:rPr>
              <a:t>Автор</a:t>
            </a:r>
          </a:p>
          <a:p>
            <a:pPr indent="0" lvl="0" marL="0" marR="0" algn="ctr">
              <a:lnSpc>
                <a:spcPct val="119642"/>
              </a:lnSpc>
              <a:spcBef>
                <a:spcPts val="281"/>
              </a:spcBef>
              <a:spcAft>
                <a:spcPts val="0"/>
              </a:spcAft>
              <a:buNone/>
            </a:pPr>
            <a:r>
              <a:rPr lang="en-US" sz="1555">
                <a:solidFill>
                  <a:srgbClr val="000066"/>
                </a:solidFill>
                <a:latin typeface="Arial"/>
                <a:ea typeface="Arial"/>
                <a:cs typeface="Arial"/>
                <a:sym typeface="Arial"/>
              </a:rPr>
              <a:t>подразделение</a:t>
            </a:r>
          </a:p>
        </p:txBody>
      </p:sp>
      <p:sp>
        <p:nvSpPr>
          <p:cNvPr id="25" name="Shape 25"/>
          <p:cNvSpPr txBox="1"/>
          <p:nvPr/>
        </p:nvSpPr>
        <p:spPr>
          <a:xfrm>
            <a:off x="1626300" y="7237225"/>
            <a:ext cx="6983575" cy="361950"/>
          </a:xfrm>
          <a:prstGeom prst="rect">
            <a:avLst/>
          </a:prstGeom>
          <a:noFill/>
          <a:ln>
            <a:noFill/>
          </a:ln>
        </p:spPr>
        <p:txBody>
          <a:bodyPr anchorCtr="0" anchor="t" bIns="38100" lIns="38100" rIns="38100" tIns="38100">
            <a:noAutofit/>
          </a:bodyPr>
          <a:lstStyle/>
          <a:p>
            <a:pPr indent="0" lvl="0" marL="0" marR="0" algn="ctr">
              <a:lnSpc>
                <a:spcPct val="120312"/>
              </a:lnSpc>
              <a:spcBef>
                <a:spcPts val="0"/>
              </a:spcBef>
              <a:spcAft>
                <a:spcPts val="0"/>
              </a:spcAft>
              <a:buNone/>
            </a:pPr>
            <a:r>
              <a:rPr lang="en-US" sz="888">
                <a:solidFill>
                  <a:srgbClr val="FFFFFF"/>
                </a:solidFill>
                <a:latin typeface="Arial"/>
                <a:ea typeface="Arial"/>
                <a:cs typeface="Arial"/>
                <a:sym typeface="Arial"/>
              </a:rPr>
              <a:t>Высшая школа экономики, Москва, 2010</a:t>
            </a:r>
          </a:p>
          <a:p>
            <a:pPr indent="0" lvl="0" marL="0" marR="0" algn="ctr">
              <a:lnSpc>
                <a:spcPct val="120312"/>
              </a:lnSpc>
              <a:spcBef>
                <a:spcPts val="156"/>
              </a:spcBef>
              <a:spcAft>
                <a:spcPts val="0"/>
              </a:spcAft>
              <a:buNone/>
            </a:pPr>
            <a:r>
              <a:rPr lang="en-US" sz="888">
                <a:solidFill>
                  <a:srgbClr val="FFFFFF"/>
                </a:solidFill>
                <a:latin typeface="Arial"/>
                <a:ea typeface="Arial"/>
                <a:cs typeface="Arial"/>
                <a:sym typeface="Arial"/>
              </a:rPr>
              <a:t>www.hse.ru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29" name="Shape 29"/>
        <p:cNvGrpSpPr/>
        <p:nvPr/>
      </p:nvGrpSpPr>
      <p:grpSpPr>
        <a:xfrm>
          <a:off x="0" y="0"/>
          <a:ext cx="0" cy="0"/>
          <a:chOff x="0" y="0"/>
          <a:chExt cx="0" cy="0"/>
        </a:xfrm>
      </p:grpSpPr>
      <p:sp>
        <p:nvSpPr>
          <p:cNvPr id="30" name="Shape 30"/>
          <p:cNvSpPr txBox="1"/>
          <p:nvPr/>
        </p:nvSpPr>
        <p:spPr>
          <a:xfrm>
            <a:off x="386275" y="7179025"/>
            <a:ext cx="4475325" cy="247274"/>
          </a:xfrm>
          <a:prstGeom prst="rect">
            <a:avLst/>
          </a:prstGeom>
          <a:noFill/>
          <a:ln>
            <a:noFill/>
          </a:ln>
        </p:spPr>
        <p:txBody>
          <a:bodyPr anchorCtr="0" anchor="t" bIns="38100" lIns="38100" rIns="38100" tIns="38100">
            <a:noAutofit/>
          </a:bodyPr>
          <a:lstStyle/>
          <a:p>
            <a:pPr indent="0" lvl="0" marL="0" marR="0" algn="l">
              <a:lnSpc>
                <a:spcPct val="120312"/>
              </a:lnSpc>
              <a:spcBef>
                <a:spcPts val="0"/>
              </a:spcBef>
              <a:spcAft>
                <a:spcPts val="0"/>
              </a:spcAft>
              <a:buNone/>
            </a:pPr>
            <a:r>
              <a:rPr lang="en-US" sz="888">
                <a:solidFill>
                  <a:srgbClr val="FFFFFF"/>
                </a:solidFill>
                <a:latin typeface="Arial"/>
                <a:ea typeface="Arial"/>
                <a:cs typeface="Arial"/>
                <a:sym typeface="Arial"/>
              </a:rPr>
              <a:t>Высшая школа экономики, Город, 2010</a:t>
            </a:r>
          </a:p>
        </p:txBody>
      </p:sp>
      <p:sp>
        <p:nvSpPr>
          <p:cNvPr id="31" name="Shape 31"/>
          <p:cNvSpPr txBox="1"/>
          <p:nvPr/>
        </p:nvSpPr>
        <p:spPr>
          <a:xfrm>
            <a:off x="1689800" y="527400"/>
            <a:ext cx="2838450" cy="432499"/>
          </a:xfrm>
          <a:prstGeom prst="rect">
            <a:avLst/>
          </a:prstGeom>
          <a:noFill/>
          <a:ln>
            <a:noFill/>
          </a:ln>
        </p:spPr>
        <p:txBody>
          <a:bodyPr anchorCtr="0" anchor="ctr" bIns="38100" lIns="38100" rIns="38100" tIns="38100">
            <a:noAutofit/>
          </a:bodyPr>
          <a:lstStyle/>
          <a:p>
            <a:pPr indent="0" lvl="0" marL="0" marR="0" algn="l">
              <a:lnSpc>
                <a:spcPct val="120312"/>
              </a:lnSpc>
              <a:spcBef>
                <a:spcPts val="0"/>
              </a:spcBef>
              <a:spcAft>
                <a:spcPts val="0"/>
              </a:spcAft>
              <a:buNone/>
            </a:pPr>
            <a:r>
              <a:rPr lang="en-US" sz="1777">
                <a:solidFill>
                  <a:srgbClr val="FFFFFF"/>
                </a:solidFill>
                <a:latin typeface="Arial"/>
                <a:ea typeface="Arial"/>
                <a:cs typeface="Arial"/>
                <a:sym typeface="Arial"/>
              </a:rPr>
              <a:t>Заголовок (тема)</a:t>
            </a:r>
          </a:p>
        </p:txBody>
      </p:sp>
      <p:pic>
        <p:nvPicPr>
          <p:cNvPr id="32" name="Shape 32"/>
          <p:cNvPicPr preferRelativeResize="0"/>
          <p:nvPr/>
        </p:nvPicPr>
        <p:blipFill>
          <a:blip r:embed="rId4">
            <a:alphaModFix/>
          </a:blip>
          <a:stretch>
            <a:fillRect/>
          </a:stretch>
        </p:blipFill>
        <p:spPr>
          <a:xfrm>
            <a:off x="7514150" y="1947325"/>
            <a:ext cx="2095500" cy="1693324"/>
          </a:xfrm>
          <a:prstGeom prst="rect">
            <a:avLst/>
          </a:prstGeom>
          <a:noFill/>
          <a:ln>
            <a:noFill/>
          </a:ln>
        </p:spPr>
      </p:pic>
      <p:pic>
        <p:nvPicPr>
          <p:cNvPr id="33" name="Shape 33"/>
          <p:cNvPicPr preferRelativeResize="0"/>
          <p:nvPr/>
        </p:nvPicPr>
        <p:blipFill>
          <a:blip r:embed="rId5">
            <a:alphaModFix/>
          </a:blip>
          <a:stretch>
            <a:fillRect/>
          </a:stretch>
        </p:blipFill>
        <p:spPr>
          <a:xfrm>
            <a:off x="7514150" y="3820575"/>
            <a:ext cx="2095500" cy="1682750"/>
          </a:xfrm>
          <a:prstGeom prst="rect">
            <a:avLst/>
          </a:prstGeom>
          <a:noFill/>
          <a:ln>
            <a:noFill/>
          </a:ln>
        </p:spPr>
      </p:pic>
      <p:pic>
        <p:nvPicPr>
          <p:cNvPr id="34" name="Shape 34"/>
          <p:cNvPicPr preferRelativeResize="0"/>
          <p:nvPr/>
        </p:nvPicPr>
        <p:blipFill>
          <a:blip r:embed="rId6">
            <a:alphaModFix/>
          </a:blip>
          <a:stretch>
            <a:fillRect/>
          </a:stretch>
        </p:blipFill>
        <p:spPr>
          <a:xfrm>
            <a:off x="7514150" y="5683250"/>
            <a:ext cx="2095500" cy="1682750"/>
          </a:xfrm>
          <a:prstGeom prst="rect">
            <a:avLst/>
          </a:prstGeom>
          <a:noFill/>
          <a:ln>
            <a:noFill/>
          </a:ln>
        </p:spPr>
      </p:pic>
      <p:sp>
        <p:nvSpPr>
          <p:cNvPr id="35" name="Shape 35"/>
          <p:cNvSpPr txBox="1"/>
          <p:nvPr/>
        </p:nvSpPr>
        <p:spPr>
          <a:xfrm>
            <a:off x="8214425" y="2557625"/>
            <a:ext cx="621224" cy="384874"/>
          </a:xfrm>
          <a:prstGeom prst="rect">
            <a:avLst/>
          </a:prstGeom>
          <a:noFill/>
          <a:ln>
            <a:noFill/>
          </a:ln>
        </p:spPr>
        <p:txBody>
          <a:bodyPr anchorCtr="0" anchor="t" bIns="38100" lIns="38100" rIns="38100" tIns="38100">
            <a:noAutofit/>
          </a:bodyPr>
          <a:lstStyle/>
          <a:p>
            <a:pPr indent="0" lvl="0" marL="0" marR="0" algn="l">
              <a:lnSpc>
                <a:spcPct val="120138"/>
              </a:lnSpc>
              <a:spcBef>
                <a:spcPts val="0"/>
              </a:spcBef>
              <a:spcAft>
                <a:spcPts val="0"/>
              </a:spcAft>
              <a:buNone/>
            </a:pPr>
            <a:r>
              <a:rPr lang="en-US" sz="2000">
                <a:solidFill>
                  <a:srgbClr val="FFFFFF"/>
                </a:solidFill>
                <a:latin typeface="Arial"/>
                <a:ea typeface="Arial"/>
                <a:cs typeface="Arial"/>
                <a:sym typeface="Arial"/>
              </a:rPr>
              <a:t>фото</a:t>
            </a:r>
          </a:p>
        </p:txBody>
      </p:sp>
      <p:sp>
        <p:nvSpPr>
          <p:cNvPr id="36" name="Shape 36"/>
          <p:cNvSpPr txBox="1"/>
          <p:nvPr/>
        </p:nvSpPr>
        <p:spPr>
          <a:xfrm>
            <a:off x="8214425" y="4459100"/>
            <a:ext cx="621224" cy="383100"/>
          </a:xfrm>
          <a:prstGeom prst="rect">
            <a:avLst/>
          </a:prstGeom>
          <a:noFill/>
          <a:ln>
            <a:noFill/>
          </a:ln>
        </p:spPr>
        <p:txBody>
          <a:bodyPr anchorCtr="0" anchor="t" bIns="38100" lIns="38100" rIns="38100" tIns="38100">
            <a:noAutofit/>
          </a:bodyPr>
          <a:lstStyle/>
          <a:p>
            <a:pPr indent="0" lvl="0" marL="0" marR="0" algn="l">
              <a:lnSpc>
                <a:spcPct val="120138"/>
              </a:lnSpc>
              <a:spcBef>
                <a:spcPts val="0"/>
              </a:spcBef>
              <a:spcAft>
                <a:spcPts val="0"/>
              </a:spcAft>
              <a:buNone/>
            </a:pPr>
            <a:r>
              <a:rPr lang="en-US" sz="2000">
                <a:solidFill>
                  <a:srgbClr val="FFFFFF"/>
                </a:solidFill>
                <a:latin typeface="Arial"/>
                <a:ea typeface="Arial"/>
                <a:cs typeface="Arial"/>
                <a:sym typeface="Arial"/>
              </a:rPr>
              <a:t>фото</a:t>
            </a:r>
          </a:p>
        </p:txBody>
      </p:sp>
      <p:sp>
        <p:nvSpPr>
          <p:cNvPr id="37" name="Shape 37"/>
          <p:cNvSpPr txBox="1"/>
          <p:nvPr/>
        </p:nvSpPr>
        <p:spPr>
          <a:xfrm>
            <a:off x="8214425" y="6263550"/>
            <a:ext cx="621224" cy="384874"/>
          </a:xfrm>
          <a:prstGeom prst="rect">
            <a:avLst/>
          </a:prstGeom>
          <a:noFill/>
          <a:ln>
            <a:noFill/>
          </a:ln>
        </p:spPr>
        <p:txBody>
          <a:bodyPr anchorCtr="0" anchor="t" bIns="38100" lIns="38100" rIns="38100" tIns="38100">
            <a:noAutofit/>
          </a:bodyPr>
          <a:lstStyle/>
          <a:p>
            <a:pPr indent="0" lvl="0" marL="0" marR="0" algn="l">
              <a:lnSpc>
                <a:spcPct val="120138"/>
              </a:lnSpc>
              <a:spcBef>
                <a:spcPts val="0"/>
              </a:spcBef>
              <a:spcAft>
                <a:spcPts val="0"/>
              </a:spcAft>
              <a:buNone/>
            </a:pPr>
            <a:r>
              <a:rPr lang="en-US" sz="2000">
                <a:solidFill>
                  <a:srgbClr val="FFFFFF"/>
                </a:solidFill>
                <a:latin typeface="Arial"/>
                <a:ea typeface="Arial"/>
                <a:cs typeface="Arial"/>
                <a:sym typeface="Arial"/>
              </a:rPr>
              <a:t>фото</a:t>
            </a:r>
          </a:p>
        </p:txBody>
      </p:sp>
      <p:sp>
        <p:nvSpPr>
          <p:cNvPr id="38" name="Shape 38"/>
          <p:cNvSpPr txBox="1"/>
          <p:nvPr/>
        </p:nvSpPr>
        <p:spPr>
          <a:xfrm>
            <a:off x="349250" y="1695075"/>
            <a:ext cx="6671374" cy="5547774"/>
          </a:xfrm>
          <a:prstGeom prst="rect">
            <a:avLst/>
          </a:prstGeom>
          <a:noFill/>
          <a:ln>
            <a:noFill/>
          </a:ln>
        </p:spPr>
        <p:txBody>
          <a:bodyPr anchorCtr="0" anchor="t" bIns="38100" lIns="38100" rIns="38100" tIns="38100">
            <a:noAutofit/>
          </a:bodyPr>
          <a:lstStyle/>
          <a:p>
            <a:pPr indent="0" lvl="0" marL="0" marR="0" algn="l">
              <a:lnSpc>
                <a:spcPct val="120312"/>
              </a:lnSpc>
              <a:spcBef>
                <a:spcPts val="0"/>
              </a:spcBef>
              <a:spcAft>
                <a:spcPts val="0"/>
              </a:spcAft>
              <a:buNone/>
            </a:pPr>
            <a:r>
              <a:rPr b="1" lang="en-US" sz="1777">
                <a:solidFill>
                  <a:srgbClr val="003F82"/>
                </a:solidFill>
                <a:latin typeface="Arial"/>
                <a:ea typeface="Arial"/>
                <a:cs typeface="Arial"/>
                <a:sym typeface="Arial"/>
              </a:rPr>
              <a:t>Подзаголовок</a:t>
            </a:r>
            <a:br>
              <a:rPr lang="en-US" sz="2222">
                <a:solidFill>
                  <a:srgbClr val="003F82"/>
                </a:solidFill>
                <a:latin typeface="Arial"/>
                <a:ea typeface="Arial"/>
                <a:cs typeface="Arial"/>
                <a:sym typeface="Arial"/>
              </a:rPr>
            </a:br>
            <a:r>
              <a:rPr lang="en-US" sz="1333">
                <a:solidFill>
                  <a:srgbClr val="003F82"/>
                </a:solidFill>
                <a:latin typeface="Arial"/>
                <a:ea typeface="Arial"/>
                <a:cs typeface="Arial"/>
                <a:sym typeface="Arial"/>
              </a:rPr>
              <a:t>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a:t>
            </a:r>
          </a:p>
          <a:p>
            <a:pPr indent="0" lvl="0" marL="0" marR="0" algn="l">
              <a:lnSpc>
                <a:spcPct val="119791"/>
              </a:lnSpc>
              <a:spcBef>
                <a:spcPts val="0"/>
              </a:spcBef>
              <a:spcAft>
                <a:spcPts val="0"/>
              </a:spcAft>
              <a:buNone/>
            </a:pPr>
            <a:r>
              <a:t/>
            </a:r>
            <a:endParaRPr sz="1333">
              <a:solidFill>
                <a:srgbClr val="003F82"/>
              </a:solidFill>
              <a:latin typeface="Arial"/>
              <a:ea typeface="Arial"/>
              <a:cs typeface="Arial"/>
              <a:sym typeface="Arial"/>
            </a:endParaRPr>
          </a:p>
          <a:p>
            <a:pPr indent="0" lvl="0" marL="0" marR="0" algn="l">
              <a:lnSpc>
                <a:spcPct val="120312"/>
              </a:lnSpc>
              <a:spcBef>
                <a:spcPts val="0"/>
              </a:spcBef>
              <a:spcAft>
                <a:spcPts val="0"/>
              </a:spcAft>
              <a:buNone/>
            </a:pPr>
            <a:r>
              <a:rPr b="1" lang="en-US" sz="1777">
                <a:solidFill>
                  <a:srgbClr val="003F82"/>
                </a:solidFill>
                <a:latin typeface="Arial"/>
                <a:ea typeface="Arial"/>
                <a:cs typeface="Arial"/>
                <a:sym typeface="Arial"/>
              </a:rPr>
              <a:t>Подзаголовок</a:t>
            </a:r>
            <a:br>
              <a:rPr lang="en-US" sz="2222">
                <a:solidFill>
                  <a:srgbClr val="003F82"/>
                </a:solidFill>
                <a:latin typeface="Arial"/>
                <a:ea typeface="Arial"/>
                <a:cs typeface="Arial"/>
                <a:sym typeface="Arial"/>
              </a:rPr>
            </a:br>
            <a:r>
              <a:rPr lang="en-US" sz="1333">
                <a:solidFill>
                  <a:srgbClr val="003F82"/>
                </a:solidFill>
                <a:latin typeface="Arial"/>
                <a:ea typeface="Arial"/>
                <a:cs typeface="Arial"/>
                <a:sym typeface="Arial"/>
              </a:rPr>
              <a:t>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a:t>
            </a:r>
          </a:p>
          <a:p>
            <a:pPr indent="0" lvl="0" marL="0" marR="0" algn="l">
              <a:lnSpc>
                <a:spcPct val="119791"/>
              </a:lnSpc>
              <a:spcBef>
                <a:spcPts val="0"/>
              </a:spcBef>
              <a:spcAft>
                <a:spcPts val="0"/>
              </a:spcAft>
              <a:buNone/>
            </a:pPr>
            <a:r>
              <a:t/>
            </a:r>
            <a:endParaRPr sz="1333">
              <a:solidFill>
                <a:srgbClr val="003F82"/>
              </a:solidFill>
              <a:latin typeface="Arial"/>
              <a:ea typeface="Arial"/>
              <a:cs typeface="Arial"/>
              <a:sym typeface="Arial"/>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42" name="Shape 42"/>
        <p:cNvGrpSpPr/>
        <p:nvPr/>
      </p:nvGrpSpPr>
      <p:grpSpPr>
        <a:xfrm>
          <a:off x="0" y="0"/>
          <a:ext cx="0" cy="0"/>
          <a:chOff x="0" y="0"/>
          <a:chExt cx="0" cy="0"/>
        </a:xfrm>
      </p:grpSpPr>
      <p:sp>
        <p:nvSpPr>
          <p:cNvPr id="43" name="Shape 43"/>
          <p:cNvSpPr txBox="1"/>
          <p:nvPr>
            <p:ph idx="1" type="subTitle"/>
          </p:nvPr>
        </p:nvSpPr>
        <p:spPr>
          <a:xfrm>
            <a:off x="1792100" y="453300"/>
            <a:ext cx="7812599" cy="377800"/>
          </a:xfrm>
          <a:prstGeom prst="rect">
            <a:avLst/>
          </a:prstGeom>
          <a:noFill/>
          <a:ln>
            <a:noFill/>
          </a:ln>
        </p:spPr>
        <p:txBody>
          <a:bodyPr anchorCtr="0" anchor="t" bIns="38100" lIns="38100" rIns="38100" tIns="38100">
            <a:noAutofit/>
          </a:bodyPr>
          <a:lstStyle/>
          <a:p>
            <a:pPr indent="0" lvl="0" marL="0" marR="0" algn="l">
              <a:lnSpc>
                <a:spcPct val="120000"/>
              </a:lnSpc>
              <a:spcBef>
                <a:spcPts val="0"/>
              </a:spcBef>
              <a:spcAft>
                <a:spcPts val="0"/>
              </a:spcAft>
              <a:buNone/>
            </a:pPr>
            <a:r>
              <a:rPr lang="en-US" sz="2222">
                <a:solidFill>
                  <a:srgbClr val="FFFFFF"/>
                </a:solidFill>
                <a:latin typeface="Arial"/>
                <a:ea typeface="Arial"/>
                <a:cs typeface="Arial"/>
                <a:sym typeface="Arial"/>
              </a:rPr>
              <a:t>Программная инженерия</a:t>
            </a:r>
          </a:p>
        </p:txBody>
      </p:sp>
      <p:sp>
        <p:nvSpPr>
          <p:cNvPr id="44" name="Shape 44"/>
          <p:cNvSpPr txBox="1"/>
          <p:nvPr/>
        </p:nvSpPr>
        <p:spPr>
          <a:xfrm>
            <a:off x="386275" y="7179025"/>
            <a:ext cx="4475325" cy="247274"/>
          </a:xfrm>
          <a:prstGeom prst="rect">
            <a:avLst/>
          </a:prstGeom>
          <a:noFill/>
          <a:ln>
            <a:noFill/>
          </a:ln>
        </p:spPr>
        <p:txBody>
          <a:bodyPr anchorCtr="0" anchor="t" bIns="38100" lIns="38100" rIns="38100" tIns="38100">
            <a:noAutofit/>
          </a:bodyPr>
          <a:lstStyle/>
          <a:p>
            <a:pPr indent="0" lvl="0" marL="0" marR="0" algn="l">
              <a:lnSpc>
                <a:spcPct val="120312"/>
              </a:lnSpc>
              <a:spcBef>
                <a:spcPts val="0"/>
              </a:spcBef>
              <a:spcAft>
                <a:spcPts val="0"/>
              </a:spcAft>
              <a:buNone/>
            </a:pPr>
            <a:r>
              <a:rPr lang="en-US" sz="888">
                <a:solidFill>
                  <a:srgbClr val="FFFFFF"/>
                </a:solidFill>
                <a:latin typeface="Arial"/>
                <a:ea typeface="Arial"/>
                <a:cs typeface="Arial"/>
                <a:sym typeface="Arial"/>
              </a:rPr>
              <a:t>Высшая школа экономики, Город, 2010</a:t>
            </a:r>
          </a:p>
        </p:txBody>
      </p:sp>
      <p:sp>
        <p:nvSpPr>
          <p:cNvPr id="45" name="Shape 45"/>
          <p:cNvSpPr txBox="1"/>
          <p:nvPr/>
        </p:nvSpPr>
        <p:spPr>
          <a:xfrm>
            <a:off x="2266575" y="363350"/>
            <a:ext cx="7338124" cy="6778975"/>
          </a:xfrm>
          <a:prstGeom prst="rect">
            <a:avLst/>
          </a:prstGeom>
          <a:noFill/>
          <a:ln>
            <a:noFill/>
          </a:ln>
        </p:spPr>
        <p:txBody>
          <a:bodyPr anchorCtr="0" anchor="t" bIns="38100" lIns="38100" rIns="38100" tIns="38100">
            <a:noAutofit/>
          </a:bodyPr>
          <a:lstStyle/>
          <a:p>
            <a:pPr indent="0" lvl="0" marL="0" marR="0" algn="l">
              <a:lnSpc>
                <a:spcPct val="120312"/>
              </a:lnSpc>
              <a:spcBef>
                <a:spcPts val="0"/>
              </a:spcBef>
              <a:spcAft>
                <a:spcPts val="0"/>
              </a:spcAft>
              <a:buNone/>
            </a:pPr>
            <a:r>
              <a:rPr b="1" lang="en-US" sz="1777">
                <a:solidFill>
                  <a:srgbClr val="003F82"/>
                </a:solidFill>
                <a:latin typeface="Arial"/>
                <a:ea typeface="Arial"/>
                <a:cs typeface="Arial"/>
                <a:sym typeface="Arial"/>
              </a:rPr>
              <a:t>Подзаголовок</a:t>
            </a:r>
            <a:br>
              <a:rPr lang="en-US" sz="2222">
                <a:solidFill>
                  <a:srgbClr val="003F82"/>
                </a:solidFill>
                <a:latin typeface="Arial"/>
                <a:ea typeface="Arial"/>
                <a:cs typeface="Arial"/>
                <a:sym typeface="Arial"/>
              </a:rPr>
            </a:br>
            <a:r>
              <a:rPr lang="en-US" sz="1333">
                <a:solidFill>
                  <a:srgbClr val="003F82"/>
                </a:solidFill>
                <a:latin typeface="Arial"/>
                <a:ea typeface="Arial"/>
                <a:cs typeface="Arial"/>
                <a:sym typeface="Arial"/>
              </a:rPr>
              <a:t>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a:t>
            </a:r>
          </a:p>
          <a:p>
            <a:pPr indent="0" lvl="0" marL="0" marR="0" algn="l">
              <a:lnSpc>
                <a:spcPct val="119791"/>
              </a:lnSpc>
              <a:spcBef>
                <a:spcPts val="0"/>
              </a:spcBef>
              <a:spcAft>
                <a:spcPts val="0"/>
              </a:spcAft>
              <a:buNone/>
            </a:pPr>
            <a:r>
              <a:t/>
            </a:r>
            <a:endParaRPr sz="1333">
              <a:solidFill>
                <a:srgbClr val="003F82"/>
              </a:solidFill>
              <a:latin typeface="Arial"/>
              <a:ea typeface="Arial"/>
              <a:cs typeface="Arial"/>
              <a:sym typeface="Arial"/>
            </a:endParaRPr>
          </a:p>
          <a:p>
            <a:pPr indent="0" lvl="0" marL="0" marR="0" algn="l">
              <a:lnSpc>
                <a:spcPct val="120312"/>
              </a:lnSpc>
              <a:spcBef>
                <a:spcPts val="0"/>
              </a:spcBef>
              <a:spcAft>
                <a:spcPts val="0"/>
              </a:spcAft>
              <a:buNone/>
            </a:pPr>
            <a:r>
              <a:rPr b="1" lang="en-US" sz="1777">
                <a:solidFill>
                  <a:srgbClr val="003F82"/>
                </a:solidFill>
                <a:latin typeface="Arial"/>
                <a:ea typeface="Arial"/>
                <a:cs typeface="Arial"/>
                <a:sym typeface="Arial"/>
              </a:rPr>
              <a:t>Подзаголовок</a:t>
            </a:r>
            <a:br>
              <a:rPr lang="en-US" sz="2222">
                <a:solidFill>
                  <a:srgbClr val="003F82"/>
                </a:solidFill>
                <a:latin typeface="Arial"/>
                <a:ea typeface="Arial"/>
                <a:cs typeface="Arial"/>
                <a:sym typeface="Arial"/>
              </a:rPr>
            </a:br>
            <a:r>
              <a:rPr lang="en-US" sz="1333">
                <a:solidFill>
                  <a:srgbClr val="003F82"/>
                </a:solidFill>
                <a:latin typeface="Arial"/>
                <a:ea typeface="Arial"/>
                <a:cs typeface="Arial"/>
                <a:sym typeface="Arial"/>
              </a:rPr>
              <a:t>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 текст</a:t>
            </a:r>
          </a:p>
          <a:p>
            <a:pPr indent="0" lvl="0" marL="0" marR="0" algn="l">
              <a:lnSpc>
                <a:spcPct val="119791"/>
              </a:lnSpc>
              <a:spcBef>
                <a:spcPts val="0"/>
              </a:spcBef>
              <a:spcAft>
                <a:spcPts val="0"/>
              </a:spcAft>
              <a:buNone/>
            </a:pPr>
            <a:r>
              <a:t/>
            </a:r>
            <a:endParaRPr sz="1333">
              <a:solidFill>
                <a:srgbClr val="003F82"/>
              </a:solidFill>
              <a:latin typeface="Arial"/>
              <a:ea typeface="Arial"/>
              <a:cs typeface="Arial"/>
              <a:sym typeface="Arial"/>
            </a:endParaRPr>
          </a:p>
        </p:txBody>
      </p:sp>
      <p:pic>
        <p:nvPicPr>
          <p:cNvPr id="46" name="Shape 46"/>
          <p:cNvPicPr preferRelativeResize="0"/>
          <p:nvPr/>
        </p:nvPicPr>
        <p:blipFill>
          <a:blip r:embed="rId4">
            <a:alphaModFix/>
          </a:blip>
          <a:stretch>
            <a:fillRect/>
          </a:stretch>
        </p:blipFill>
        <p:spPr>
          <a:xfrm>
            <a:off x="275150" y="306900"/>
            <a:ext cx="1428750" cy="1153574"/>
          </a:xfrm>
          <a:prstGeom prst="rect">
            <a:avLst/>
          </a:prstGeom>
          <a:noFill/>
          <a:ln>
            <a:noFill/>
          </a:ln>
        </p:spPr>
      </p:pic>
      <p:pic>
        <p:nvPicPr>
          <p:cNvPr id="47" name="Shape 47"/>
          <p:cNvPicPr preferRelativeResize="0"/>
          <p:nvPr/>
        </p:nvPicPr>
        <p:blipFill>
          <a:blip r:embed="rId5">
            <a:alphaModFix/>
          </a:blip>
          <a:stretch>
            <a:fillRect/>
          </a:stretch>
        </p:blipFill>
        <p:spPr>
          <a:xfrm>
            <a:off x="275150" y="1587500"/>
            <a:ext cx="1428750" cy="1153574"/>
          </a:xfrm>
          <a:prstGeom prst="rect">
            <a:avLst/>
          </a:prstGeom>
          <a:noFill/>
          <a:ln>
            <a:noFill/>
          </a:ln>
        </p:spPr>
      </p:pic>
      <p:pic>
        <p:nvPicPr>
          <p:cNvPr id="48" name="Shape 48"/>
          <p:cNvPicPr preferRelativeResize="0"/>
          <p:nvPr/>
        </p:nvPicPr>
        <p:blipFill>
          <a:blip r:embed="rId6">
            <a:alphaModFix/>
          </a:blip>
          <a:stretch>
            <a:fillRect/>
          </a:stretch>
        </p:blipFill>
        <p:spPr>
          <a:xfrm>
            <a:off x="275150" y="2910400"/>
            <a:ext cx="1428750" cy="1153574"/>
          </a:xfrm>
          <a:prstGeom prst="rect">
            <a:avLst/>
          </a:prstGeom>
          <a:noFill/>
          <a:ln>
            <a:noFill/>
          </a:ln>
        </p:spPr>
      </p:pic>
      <p:pic>
        <p:nvPicPr>
          <p:cNvPr id="49" name="Shape 49"/>
          <p:cNvPicPr preferRelativeResize="0"/>
          <p:nvPr/>
        </p:nvPicPr>
        <p:blipFill>
          <a:blip r:embed="rId6">
            <a:alphaModFix/>
          </a:blip>
          <a:stretch>
            <a:fillRect/>
          </a:stretch>
        </p:blipFill>
        <p:spPr>
          <a:xfrm>
            <a:off x="275150" y="4201575"/>
            <a:ext cx="1428750" cy="1153574"/>
          </a:xfrm>
          <a:prstGeom prst="rect">
            <a:avLst/>
          </a:prstGeom>
          <a:noFill/>
          <a:ln>
            <a:noFill/>
          </a:ln>
        </p:spPr>
      </p:pic>
      <p:pic>
        <p:nvPicPr>
          <p:cNvPr id="50" name="Shape 50"/>
          <p:cNvPicPr preferRelativeResize="0"/>
          <p:nvPr/>
        </p:nvPicPr>
        <p:blipFill>
          <a:blip r:embed="rId5">
            <a:alphaModFix/>
          </a:blip>
          <a:stretch>
            <a:fillRect/>
          </a:stretch>
        </p:blipFill>
        <p:spPr>
          <a:xfrm>
            <a:off x="275150" y="5609150"/>
            <a:ext cx="1428750" cy="1153574"/>
          </a:xfrm>
          <a:prstGeom prst="rect">
            <a:avLst/>
          </a:prstGeom>
          <a:noFill/>
          <a:ln>
            <a:noFill/>
          </a:ln>
        </p:spPr>
      </p:pic>
      <p:sp>
        <p:nvSpPr>
          <p:cNvPr id="51" name="Shape 51"/>
          <p:cNvSpPr txBox="1"/>
          <p:nvPr/>
        </p:nvSpPr>
        <p:spPr>
          <a:xfrm>
            <a:off x="700250" y="652625"/>
            <a:ext cx="621224" cy="383100"/>
          </a:xfrm>
          <a:prstGeom prst="rect">
            <a:avLst/>
          </a:prstGeom>
          <a:noFill/>
          <a:ln>
            <a:noFill/>
          </a:ln>
        </p:spPr>
        <p:txBody>
          <a:bodyPr anchorCtr="0" anchor="t" bIns="38100" lIns="38100" rIns="38100" tIns="38100">
            <a:noAutofit/>
          </a:bodyPr>
          <a:lstStyle/>
          <a:p>
            <a:pPr indent="0" lvl="0" marL="0" marR="0" algn="l">
              <a:lnSpc>
                <a:spcPct val="120138"/>
              </a:lnSpc>
              <a:spcBef>
                <a:spcPts val="0"/>
              </a:spcBef>
              <a:spcAft>
                <a:spcPts val="0"/>
              </a:spcAft>
              <a:buNone/>
            </a:pPr>
            <a:r>
              <a:rPr lang="en-US" sz="2000">
                <a:solidFill>
                  <a:srgbClr val="FFFFFF"/>
                </a:solidFill>
                <a:latin typeface="Arial"/>
                <a:ea typeface="Arial"/>
                <a:cs typeface="Arial"/>
                <a:sym typeface="Arial"/>
              </a:rPr>
              <a:t>фото</a:t>
            </a:r>
          </a:p>
        </p:txBody>
      </p:sp>
      <p:sp>
        <p:nvSpPr>
          <p:cNvPr id="52" name="Shape 52"/>
          <p:cNvSpPr txBox="1"/>
          <p:nvPr/>
        </p:nvSpPr>
        <p:spPr>
          <a:xfrm>
            <a:off x="700250" y="2012575"/>
            <a:ext cx="621224" cy="383100"/>
          </a:xfrm>
          <a:prstGeom prst="rect">
            <a:avLst/>
          </a:prstGeom>
          <a:noFill/>
          <a:ln>
            <a:noFill/>
          </a:ln>
        </p:spPr>
        <p:txBody>
          <a:bodyPr anchorCtr="0" anchor="t" bIns="38100" lIns="38100" rIns="38100" tIns="38100">
            <a:noAutofit/>
          </a:bodyPr>
          <a:lstStyle/>
          <a:p>
            <a:pPr indent="0" lvl="0" marL="0" marR="0" algn="l">
              <a:lnSpc>
                <a:spcPct val="120138"/>
              </a:lnSpc>
              <a:spcBef>
                <a:spcPts val="0"/>
              </a:spcBef>
              <a:spcAft>
                <a:spcPts val="0"/>
              </a:spcAft>
              <a:buNone/>
            </a:pPr>
            <a:r>
              <a:rPr lang="en-US" sz="2000">
                <a:solidFill>
                  <a:srgbClr val="FFFFFF"/>
                </a:solidFill>
                <a:latin typeface="Arial"/>
                <a:ea typeface="Arial"/>
                <a:cs typeface="Arial"/>
                <a:sym typeface="Arial"/>
              </a:rPr>
              <a:t>фото</a:t>
            </a:r>
          </a:p>
        </p:txBody>
      </p:sp>
      <p:sp>
        <p:nvSpPr>
          <p:cNvPr id="53" name="Shape 53"/>
          <p:cNvSpPr txBox="1"/>
          <p:nvPr/>
        </p:nvSpPr>
        <p:spPr>
          <a:xfrm>
            <a:off x="700250" y="3303750"/>
            <a:ext cx="621224" cy="384874"/>
          </a:xfrm>
          <a:prstGeom prst="rect">
            <a:avLst/>
          </a:prstGeom>
          <a:noFill/>
          <a:ln>
            <a:noFill/>
          </a:ln>
        </p:spPr>
        <p:txBody>
          <a:bodyPr anchorCtr="0" anchor="t" bIns="38100" lIns="38100" rIns="38100" tIns="38100">
            <a:noAutofit/>
          </a:bodyPr>
          <a:lstStyle/>
          <a:p>
            <a:pPr indent="0" lvl="0" marL="0" marR="0" algn="l">
              <a:lnSpc>
                <a:spcPct val="120138"/>
              </a:lnSpc>
              <a:spcBef>
                <a:spcPts val="0"/>
              </a:spcBef>
              <a:spcAft>
                <a:spcPts val="0"/>
              </a:spcAft>
              <a:buNone/>
            </a:pPr>
            <a:r>
              <a:rPr lang="en-US" sz="2000">
                <a:solidFill>
                  <a:srgbClr val="FFFFFF"/>
                </a:solidFill>
                <a:latin typeface="Arial"/>
                <a:ea typeface="Arial"/>
                <a:cs typeface="Arial"/>
                <a:sym typeface="Arial"/>
              </a:rPr>
              <a:t>фото</a:t>
            </a:r>
          </a:p>
        </p:txBody>
      </p:sp>
      <p:sp>
        <p:nvSpPr>
          <p:cNvPr id="54" name="Shape 54"/>
          <p:cNvSpPr txBox="1"/>
          <p:nvPr/>
        </p:nvSpPr>
        <p:spPr>
          <a:xfrm>
            <a:off x="700250" y="4623150"/>
            <a:ext cx="621224" cy="384874"/>
          </a:xfrm>
          <a:prstGeom prst="rect">
            <a:avLst/>
          </a:prstGeom>
          <a:noFill/>
          <a:ln>
            <a:noFill/>
          </a:ln>
        </p:spPr>
        <p:txBody>
          <a:bodyPr anchorCtr="0" anchor="t" bIns="38100" lIns="38100" rIns="38100" tIns="38100">
            <a:noAutofit/>
          </a:bodyPr>
          <a:lstStyle/>
          <a:p>
            <a:pPr indent="0" lvl="0" marL="0" marR="0" algn="l">
              <a:lnSpc>
                <a:spcPct val="120138"/>
              </a:lnSpc>
              <a:spcBef>
                <a:spcPts val="0"/>
              </a:spcBef>
              <a:spcAft>
                <a:spcPts val="0"/>
              </a:spcAft>
              <a:buNone/>
            </a:pPr>
            <a:r>
              <a:rPr lang="en-US" sz="2000">
                <a:solidFill>
                  <a:srgbClr val="FFFFFF"/>
                </a:solidFill>
                <a:latin typeface="Arial"/>
                <a:ea typeface="Arial"/>
                <a:cs typeface="Arial"/>
                <a:sym typeface="Arial"/>
              </a:rPr>
              <a:t>фото</a:t>
            </a:r>
          </a:p>
        </p:txBody>
      </p:sp>
      <p:sp>
        <p:nvSpPr>
          <p:cNvPr id="55" name="Shape 55"/>
          <p:cNvSpPr txBox="1"/>
          <p:nvPr/>
        </p:nvSpPr>
        <p:spPr>
          <a:xfrm>
            <a:off x="700250" y="6006025"/>
            <a:ext cx="621224" cy="383100"/>
          </a:xfrm>
          <a:prstGeom prst="rect">
            <a:avLst/>
          </a:prstGeom>
          <a:noFill/>
          <a:ln>
            <a:noFill/>
          </a:ln>
        </p:spPr>
        <p:txBody>
          <a:bodyPr anchorCtr="0" anchor="t" bIns="38100" lIns="38100" rIns="38100" tIns="38100">
            <a:noAutofit/>
          </a:bodyPr>
          <a:lstStyle/>
          <a:p>
            <a:pPr indent="0" lvl="0" marL="0" marR="0" algn="l">
              <a:lnSpc>
                <a:spcPct val="120138"/>
              </a:lnSpc>
              <a:spcBef>
                <a:spcPts val="0"/>
              </a:spcBef>
              <a:spcAft>
                <a:spcPts val="0"/>
              </a:spcAft>
              <a:buNone/>
            </a:pPr>
            <a:r>
              <a:rPr lang="en-US" sz="2000">
                <a:solidFill>
                  <a:srgbClr val="FFFFFF"/>
                </a:solidFill>
                <a:latin typeface="Arial"/>
                <a:ea typeface="Arial"/>
                <a:cs typeface="Arial"/>
                <a:sym typeface="Arial"/>
              </a:rPr>
              <a:t>фото</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59" name="Shape 59"/>
        <p:cNvGrpSpPr/>
        <p:nvPr/>
      </p:nvGrpSpPr>
      <p:grpSpPr>
        <a:xfrm>
          <a:off x="0" y="0"/>
          <a:ext cx="0" cy="0"/>
          <a:chOff x="0" y="0"/>
          <a:chExt cx="0" cy="0"/>
        </a:xfrm>
      </p:grpSpPr>
      <p:sp>
        <p:nvSpPr>
          <p:cNvPr id="60" name="Shape 60"/>
          <p:cNvSpPr txBox="1"/>
          <p:nvPr>
            <p:ph idx="1" type="subTitle"/>
          </p:nvPr>
        </p:nvSpPr>
        <p:spPr>
          <a:xfrm>
            <a:off x="1626300" y="5016500"/>
            <a:ext cx="6983575" cy="982825"/>
          </a:xfrm>
          <a:prstGeom prst="rect">
            <a:avLst/>
          </a:prstGeom>
          <a:noFill/>
          <a:ln>
            <a:noFill/>
          </a:ln>
        </p:spPr>
        <p:txBody>
          <a:bodyPr anchorCtr="0" anchor="t" bIns="38100" lIns="38100" rIns="38100" tIns="38100">
            <a:noAutofit/>
          </a:bodyPr>
          <a:lstStyle/>
          <a:p>
            <a:pPr indent="0" lvl="0" marL="0" marR="0" algn="ctr">
              <a:lnSpc>
                <a:spcPct val="119791"/>
              </a:lnSpc>
              <a:spcBef>
                <a:spcPts val="0"/>
              </a:spcBef>
              <a:spcAft>
                <a:spcPts val="0"/>
              </a:spcAft>
              <a:buNone/>
            </a:pPr>
            <a:r>
              <a:rPr lang="en-US" sz="1333">
                <a:solidFill>
                  <a:srgbClr val="003F82"/>
                </a:solidFill>
                <a:latin typeface="Arial"/>
                <a:ea typeface="Arial"/>
                <a:cs typeface="Arial"/>
                <a:sym typeface="Arial"/>
              </a:rPr>
              <a:t>101000, Россия, Москва, Мясницкая ул., д. 20</a:t>
            </a:r>
          </a:p>
          <a:p>
            <a:pPr indent="0" lvl="0" marL="0" marR="0" algn="ctr">
              <a:lnSpc>
                <a:spcPct val="119791"/>
              </a:lnSpc>
              <a:spcBef>
                <a:spcPts val="240"/>
              </a:spcBef>
              <a:spcAft>
                <a:spcPts val="0"/>
              </a:spcAft>
              <a:buNone/>
            </a:pPr>
            <a:r>
              <a:rPr lang="en-US" sz="1333">
                <a:solidFill>
                  <a:srgbClr val="003F82"/>
                </a:solidFill>
                <a:latin typeface="Arial"/>
                <a:ea typeface="Arial"/>
                <a:cs typeface="Arial"/>
                <a:sym typeface="Arial"/>
              </a:rPr>
              <a:t>Тел.: (495) 621-7983, факс: (495) 628-7931</a:t>
            </a:r>
          </a:p>
          <a:p>
            <a:pPr indent="0" lvl="0" marL="0" marR="0" algn="ctr">
              <a:lnSpc>
                <a:spcPct val="119791"/>
              </a:lnSpc>
              <a:spcBef>
                <a:spcPts val="240"/>
              </a:spcBef>
              <a:spcAft>
                <a:spcPts val="0"/>
              </a:spcAft>
              <a:buNone/>
            </a:pPr>
            <a:r>
              <a:rPr lang="en-US" sz="1333">
                <a:solidFill>
                  <a:srgbClr val="003F82"/>
                </a:solidFill>
                <a:latin typeface="Arial"/>
                <a:ea typeface="Arial"/>
                <a:cs typeface="Arial"/>
                <a:sym typeface="Arial"/>
              </a:rPr>
              <a:t>www.hse.ru</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blank">
      <a:dk1>
        <a:srgbClr val="000000"/>
      </a:dk1>
      <a:lt1>
        <a:srgbClr val="FFFFFF"/>
      </a:lt1>
      <a:dk2>
        <a:srgbClr val="073763"/>
      </a:dk2>
      <a:lt2>
        <a:srgbClr val="CFE2F3"/>
      </a:lt2>
      <a:accent1>
        <a:srgbClr val="404040"/>
      </a:accent1>
      <a:accent2>
        <a:srgbClr val="808080"/>
      </a:accent2>
      <a:accent3>
        <a:srgbClr val="C0C0C0"/>
      </a:accent3>
      <a:accent4>
        <a:srgbClr val="396187"/>
      </a:accent4>
      <a:accent5>
        <a:srgbClr val="6B8CAB"/>
      </a:accent5>
      <a:accent6>
        <a:srgbClr val="9DB7CF"/>
      </a:accent6>
      <a:hlink>
        <a:srgbClr val="0000EE"/>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